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59" r:id="rId3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694660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ja-JP" sz="4800" b="1" dirty="0"/>
              <a:t>TOPIC 2024</a:t>
            </a:r>
          </a:p>
          <a:p>
            <a:pPr eaLnBrk="1" hangingPunct="1"/>
            <a:r>
              <a:rPr lang="ja-JP" altLang="en-US" sz="4800" b="1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dirty="0"/>
              <a:t>発表者名：　○○　○○</a:t>
            </a:r>
            <a:endParaRPr lang="en-US" altLang="ja-JP" sz="2000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114530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57587" y="3595664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3595664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AA0AEBF-9D71-D122-077D-E5D66BDDD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30" y="1325859"/>
            <a:ext cx="1353429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3231" y="717755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b="1" dirty="0"/>
              <a:t>TOPIC 2024</a:t>
            </a:r>
            <a:br>
              <a:rPr lang="en-US" altLang="ja-JP" sz="3600" dirty="0"/>
            </a:br>
            <a:r>
              <a:rPr lang="ja-JP" altLang="en-US" sz="4800" b="1" dirty="0">
                <a:latin typeface="Arial" charset="0"/>
              </a:rPr>
              <a:t>ＣＯ Ｉ 開示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dirty="0"/>
              <a:t>発表者名：　○○　○○</a:t>
            </a:r>
            <a:endParaRPr lang="en-US" altLang="ja-JP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38749" y="3834966"/>
            <a:ext cx="6066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発表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C409DE8-6CF3-E3A2-577A-9CF40A3D9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93" y="1177089"/>
            <a:ext cx="1353429" cy="13595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128</Words>
  <Application>Microsoft Office PowerPoint</Application>
  <PresentationFormat>画面に合わせる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HGPｺﾞｼｯｸM</vt:lpstr>
      <vt:lpstr>Arial</vt:lpstr>
      <vt:lpstr>Calibri</vt:lpstr>
      <vt:lpstr>Times New Roman</vt:lpstr>
      <vt:lpstr>Office テーマ</vt:lpstr>
      <vt:lpstr>PowerPoint プレゼンテーション</vt:lpstr>
      <vt:lpstr>TOPIC 2024 ＣＯ Ｉ 開示 　 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道地 ゆかり</cp:lastModifiedBy>
  <cp:revision>105</cp:revision>
  <cp:lastPrinted>2019-07-16T01:31:39Z</cp:lastPrinted>
  <dcterms:created xsi:type="dcterms:W3CDTF">2000-09-04T17:39:07Z</dcterms:created>
  <dcterms:modified xsi:type="dcterms:W3CDTF">2024-05-17T04:45:53Z</dcterms:modified>
</cp:coreProperties>
</file>